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70" r:id="rId5"/>
    <p:sldId id="261" r:id="rId6"/>
    <p:sldId id="262" r:id="rId7"/>
    <p:sldId id="263" r:id="rId8"/>
    <p:sldId id="271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9B3013-BD8E-49EF-B386-B6D79BD681A2}">
          <p14:sldIdLst>
            <p14:sldId id="256"/>
            <p14:sldId id="257"/>
            <p14:sldId id="259"/>
            <p14:sldId id="270"/>
            <p14:sldId id="261"/>
            <p14:sldId id="262"/>
            <p14:sldId id="263"/>
            <p14:sldId id="271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41A0FF-FA57-4AE0-BB5A-33E2968B9034}" v="48" dt="2020-11-13T20:19:50.737"/>
    <p1510:client id="{C85A0ACE-E3C1-48E6-8F7D-448AB214500D}" v="19" dt="2020-11-13T17:38:10.3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kshitrajput1992@outlook.com" userId="fce5e16e97323267" providerId="LiveId" clId="{C85A0ACE-E3C1-48E6-8F7D-448AB214500D}"/>
    <pc:docChg chg="undo custSel mod addSld delSld modSld sldOrd modSection">
      <pc:chgData name="lakshitrajput1992@outlook.com" userId="fce5e16e97323267" providerId="LiveId" clId="{C85A0ACE-E3C1-48E6-8F7D-448AB214500D}" dt="2020-11-13T17:55:14.518" v="181" actId="20577"/>
      <pc:docMkLst>
        <pc:docMk/>
      </pc:docMkLst>
      <pc:sldChg chg="addSp delSp modSp modTransition modAnim">
        <pc:chgData name="lakshitrajput1992@outlook.com" userId="fce5e16e97323267" providerId="LiveId" clId="{C85A0ACE-E3C1-48E6-8F7D-448AB214500D}" dt="2020-11-13T17:38:08.339" v="163"/>
        <pc:sldMkLst>
          <pc:docMk/>
          <pc:sldMk cId="4290332764" sldId="256"/>
        </pc:sldMkLst>
        <pc:picChg chg="add del mod">
          <ac:chgData name="lakshitrajput1992@outlook.com" userId="fce5e16e97323267" providerId="LiveId" clId="{C85A0ACE-E3C1-48E6-8F7D-448AB214500D}" dt="2020-11-13T17:32:52.229" v="150"/>
          <ac:picMkLst>
            <pc:docMk/>
            <pc:sldMk cId="4290332764" sldId="256"/>
            <ac:picMk id="4" creationId="{D2065590-8DE6-4C9A-AA1A-A619C697F2ED}"/>
          </ac:picMkLst>
        </pc:picChg>
        <pc:picChg chg="add del mod">
          <ac:chgData name="lakshitrajput1992@outlook.com" userId="fce5e16e97323267" providerId="LiveId" clId="{C85A0ACE-E3C1-48E6-8F7D-448AB214500D}" dt="2020-11-13T17:33:16.371" v="152"/>
          <ac:picMkLst>
            <pc:docMk/>
            <pc:sldMk cId="4290332764" sldId="256"/>
            <ac:picMk id="5" creationId="{A9A51FAC-8FB6-4E27-AF89-F96F8AE5887A}"/>
          </ac:picMkLst>
        </pc:picChg>
        <pc:picChg chg="add del mod">
          <ac:chgData name="lakshitrajput1992@outlook.com" userId="fce5e16e97323267" providerId="LiveId" clId="{C85A0ACE-E3C1-48E6-8F7D-448AB214500D}" dt="2020-11-13T17:34:04.286" v="154"/>
          <ac:picMkLst>
            <pc:docMk/>
            <pc:sldMk cId="4290332764" sldId="256"/>
            <ac:picMk id="6" creationId="{17F29921-7335-4F2D-93C9-7A0A03D356F9}"/>
          </ac:picMkLst>
        </pc:picChg>
        <pc:picChg chg="add del mod">
          <ac:chgData name="lakshitrajput1992@outlook.com" userId="fce5e16e97323267" providerId="LiveId" clId="{C85A0ACE-E3C1-48E6-8F7D-448AB214500D}" dt="2020-11-13T17:36:49.526" v="161"/>
          <ac:picMkLst>
            <pc:docMk/>
            <pc:sldMk cId="4290332764" sldId="256"/>
            <ac:picMk id="7" creationId="{9449E199-B3D2-44AD-A187-7510AECB9A2E}"/>
          </ac:picMkLst>
        </pc:picChg>
        <pc:picChg chg="add del mod">
          <ac:chgData name="lakshitrajput1992@outlook.com" userId="fce5e16e97323267" providerId="LiveId" clId="{C85A0ACE-E3C1-48E6-8F7D-448AB214500D}" dt="2020-11-13T17:38:08.339" v="163"/>
          <ac:picMkLst>
            <pc:docMk/>
            <pc:sldMk cId="4290332764" sldId="256"/>
            <ac:picMk id="8" creationId="{490347F4-2805-4859-B877-869116F30B16}"/>
          </ac:picMkLst>
        </pc:picChg>
        <pc:picChg chg="add mod">
          <ac:chgData name="lakshitrajput1992@outlook.com" userId="fce5e16e97323267" providerId="LiveId" clId="{C85A0ACE-E3C1-48E6-8F7D-448AB214500D}" dt="2020-11-13T17:38:08.339" v="163"/>
          <ac:picMkLst>
            <pc:docMk/>
            <pc:sldMk cId="4290332764" sldId="256"/>
            <ac:picMk id="9" creationId="{786AE677-6F12-481C-A5A0-F68FD9EC926E}"/>
          </ac:picMkLst>
        </pc:picChg>
      </pc:sldChg>
      <pc:sldChg chg="addSp delSp modSp modTransition modAnim">
        <pc:chgData name="lakshitrajput1992@outlook.com" userId="fce5e16e97323267" providerId="LiveId" clId="{C85A0ACE-E3C1-48E6-8F7D-448AB214500D}" dt="2020-11-13T17:38:10.346" v="164"/>
        <pc:sldMkLst>
          <pc:docMk/>
          <pc:sldMk cId="1587032058" sldId="257"/>
        </pc:sldMkLst>
        <pc:picChg chg="add del mod">
          <ac:chgData name="lakshitrajput1992@outlook.com" userId="fce5e16e97323267" providerId="LiveId" clId="{C85A0ACE-E3C1-48E6-8F7D-448AB214500D}" dt="2020-11-13T17:34:43.435" v="156"/>
          <ac:picMkLst>
            <pc:docMk/>
            <pc:sldMk cId="1587032058" sldId="257"/>
            <ac:picMk id="4" creationId="{37D8902C-9D36-4440-AA43-228D259AF2D0}"/>
          </ac:picMkLst>
        </pc:picChg>
        <pc:picChg chg="add del mod">
          <ac:chgData name="lakshitrajput1992@outlook.com" userId="fce5e16e97323267" providerId="LiveId" clId="{C85A0ACE-E3C1-48E6-8F7D-448AB214500D}" dt="2020-11-13T17:35:44.608" v="158"/>
          <ac:picMkLst>
            <pc:docMk/>
            <pc:sldMk cId="1587032058" sldId="257"/>
            <ac:picMk id="5" creationId="{09809F9D-FFE2-40CD-9E6C-94AE894DFC7C}"/>
          </ac:picMkLst>
        </pc:picChg>
        <pc:picChg chg="add del mod">
          <ac:chgData name="lakshitrajput1992@outlook.com" userId="fce5e16e97323267" providerId="LiveId" clId="{C85A0ACE-E3C1-48E6-8F7D-448AB214500D}" dt="2020-11-13T17:36:43.566" v="160"/>
          <ac:picMkLst>
            <pc:docMk/>
            <pc:sldMk cId="1587032058" sldId="257"/>
            <ac:picMk id="6" creationId="{3A30F7C8-6DC5-42AD-B6FE-53D1B20323C8}"/>
          </ac:picMkLst>
        </pc:picChg>
        <pc:picChg chg="add del mod">
          <ac:chgData name="lakshitrajput1992@outlook.com" userId="fce5e16e97323267" providerId="LiveId" clId="{C85A0ACE-E3C1-48E6-8F7D-448AB214500D}" dt="2020-11-13T17:38:10.346" v="164"/>
          <ac:picMkLst>
            <pc:docMk/>
            <pc:sldMk cId="1587032058" sldId="257"/>
            <ac:picMk id="7" creationId="{6A173C8D-6F79-4E8D-8AC6-3E343ADF2031}"/>
          </ac:picMkLst>
        </pc:picChg>
      </pc:sldChg>
      <pc:sldChg chg="del modTransition">
        <pc:chgData name="lakshitrajput1992@outlook.com" userId="fce5e16e97323267" providerId="LiveId" clId="{C85A0ACE-E3C1-48E6-8F7D-448AB214500D}" dt="2020-11-13T17:53:01.932" v="179" actId="2696"/>
        <pc:sldMkLst>
          <pc:docMk/>
          <pc:sldMk cId="1901005130" sldId="258"/>
        </pc:sldMkLst>
      </pc:sldChg>
      <pc:sldChg chg="modTransition">
        <pc:chgData name="lakshitrajput1992@outlook.com" userId="fce5e16e97323267" providerId="LiveId" clId="{C85A0ACE-E3C1-48E6-8F7D-448AB214500D}" dt="2020-11-13T17:36:49.526" v="161"/>
        <pc:sldMkLst>
          <pc:docMk/>
          <pc:sldMk cId="1038162288" sldId="259"/>
        </pc:sldMkLst>
      </pc:sldChg>
      <pc:sldChg chg="del modTransition">
        <pc:chgData name="lakshitrajput1992@outlook.com" userId="fce5e16e97323267" providerId="LiveId" clId="{C85A0ACE-E3C1-48E6-8F7D-448AB214500D}" dt="2020-11-13T17:53:57.046" v="180" actId="2696"/>
        <pc:sldMkLst>
          <pc:docMk/>
          <pc:sldMk cId="2703678201" sldId="260"/>
        </pc:sldMkLst>
      </pc:sldChg>
      <pc:sldChg chg="modTransition">
        <pc:chgData name="lakshitrajput1992@outlook.com" userId="fce5e16e97323267" providerId="LiveId" clId="{C85A0ACE-E3C1-48E6-8F7D-448AB214500D}" dt="2020-11-13T17:36:49.526" v="161"/>
        <pc:sldMkLst>
          <pc:docMk/>
          <pc:sldMk cId="3954588918" sldId="261"/>
        </pc:sldMkLst>
      </pc:sldChg>
      <pc:sldChg chg="modTransition">
        <pc:chgData name="lakshitrajput1992@outlook.com" userId="fce5e16e97323267" providerId="LiveId" clId="{C85A0ACE-E3C1-48E6-8F7D-448AB214500D}" dt="2020-11-13T17:36:49.526" v="161"/>
        <pc:sldMkLst>
          <pc:docMk/>
          <pc:sldMk cId="2418804043" sldId="262"/>
        </pc:sldMkLst>
      </pc:sldChg>
      <pc:sldChg chg="modSp mod modTransition">
        <pc:chgData name="lakshitrajput1992@outlook.com" userId="fce5e16e97323267" providerId="LiveId" clId="{C85A0ACE-E3C1-48E6-8F7D-448AB214500D}" dt="2020-11-13T17:36:49.526" v="161"/>
        <pc:sldMkLst>
          <pc:docMk/>
          <pc:sldMk cId="4036860040" sldId="263"/>
        </pc:sldMkLst>
        <pc:spChg chg="mod">
          <ac:chgData name="lakshitrajput1992@outlook.com" userId="fce5e16e97323267" providerId="LiveId" clId="{C85A0ACE-E3C1-48E6-8F7D-448AB214500D}" dt="2020-11-13T17:08:07.132" v="45" actId="20577"/>
          <ac:spMkLst>
            <pc:docMk/>
            <pc:sldMk cId="4036860040" sldId="263"/>
            <ac:spMk id="3" creationId="{AA3E4602-B7D7-4E8C-B6A4-1450279A76AA}"/>
          </ac:spMkLst>
        </pc:spChg>
      </pc:sldChg>
      <pc:sldChg chg="addSp delSp modSp mod modTransition setBg">
        <pc:chgData name="lakshitrajput1992@outlook.com" userId="fce5e16e97323267" providerId="LiveId" clId="{C85A0ACE-E3C1-48E6-8F7D-448AB214500D}" dt="2020-11-13T17:36:49.526" v="161"/>
        <pc:sldMkLst>
          <pc:docMk/>
          <pc:sldMk cId="1928054058" sldId="264"/>
        </pc:sldMkLst>
        <pc:spChg chg="mod">
          <ac:chgData name="lakshitrajput1992@outlook.com" userId="fce5e16e97323267" providerId="LiveId" clId="{C85A0ACE-E3C1-48E6-8F7D-448AB214500D}" dt="2020-11-13T17:12:33.130" v="132" actId="26606"/>
          <ac:spMkLst>
            <pc:docMk/>
            <pc:sldMk cId="1928054058" sldId="264"/>
            <ac:spMk id="2" creationId="{767DAEF3-666F-4BDB-A105-B68E666B8B11}"/>
          </ac:spMkLst>
        </pc:spChg>
        <pc:spChg chg="del">
          <ac:chgData name="lakshitrajput1992@outlook.com" userId="fce5e16e97323267" providerId="LiveId" clId="{C85A0ACE-E3C1-48E6-8F7D-448AB214500D}" dt="2020-11-13T17:09:01.466" v="46"/>
          <ac:spMkLst>
            <pc:docMk/>
            <pc:sldMk cId="1928054058" sldId="264"/>
            <ac:spMk id="3" creationId="{A832A985-84AB-4247-8571-8FAB20A2BC5D}"/>
          </ac:spMkLst>
        </pc:spChg>
        <pc:spChg chg="add">
          <ac:chgData name="lakshitrajput1992@outlook.com" userId="fce5e16e97323267" providerId="LiveId" clId="{C85A0ACE-E3C1-48E6-8F7D-448AB214500D}" dt="2020-11-13T17:12:33.130" v="132" actId="26606"/>
          <ac:spMkLst>
            <pc:docMk/>
            <pc:sldMk cId="1928054058" sldId="264"/>
            <ac:spMk id="9" creationId="{A4AC5506-6312-4701-8D3C-40187889A947}"/>
          </ac:spMkLst>
        </pc:spChg>
        <pc:graphicFrameChg chg="add mod modGraphic">
          <ac:chgData name="lakshitrajput1992@outlook.com" userId="fce5e16e97323267" providerId="LiveId" clId="{C85A0ACE-E3C1-48E6-8F7D-448AB214500D}" dt="2020-11-13T17:14:25.773" v="148" actId="20577"/>
          <ac:graphicFrameMkLst>
            <pc:docMk/>
            <pc:sldMk cId="1928054058" sldId="264"/>
            <ac:graphicFrameMk id="4" creationId="{7EB77BF8-75C8-42A0-B67D-8607DF4F6642}"/>
          </ac:graphicFrameMkLst>
        </pc:graphicFrameChg>
      </pc:sldChg>
      <pc:sldChg chg="addSp delSp modSp mod modTransition setBg">
        <pc:chgData name="lakshitrajput1992@outlook.com" userId="fce5e16e97323267" providerId="LiveId" clId="{C85A0ACE-E3C1-48E6-8F7D-448AB214500D}" dt="2020-11-13T17:36:49.526" v="161"/>
        <pc:sldMkLst>
          <pc:docMk/>
          <pc:sldMk cId="3595284106" sldId="265"/>
        </pc:sldMkLst>
        <pc:spChg chg="mod">
          <ac:chgData name="lakshitrajput1992@outlook.com" userId="fce5e16e97323267" providerId="LiveId" clId="{C85A0ACE-E3C1-48E6-8F7D-448AB214500D}" dt="2020-11-13T17:12:50.205" v="140" actId="26606"/>
          <ac:spMkLst>
            <pc:docMk/>
            <pc:sldMk cId="3595284106" sldId="265"/>
            <ac:spMk id="2" creationId="{CFF09249-02CA-4404-989E-0927F8A99391}"/>
          </ac:spMkLst>
        </pc:spChg>
        <pc:spChg chg="del">
          <ac:chgData name="lakshitrajput1992@outlook.com" userId="fce5e16e97323267" providerId="LiveId" clId="{C85A0ACE-E3C1-48E6-8F7D-448AB214500D}" dt="2020-11-13T17:10:11.287" v="52"/>
          <ac:spMkLst>
            <pc:docMk/>
            <pc:sldMk cId="3595284106" sldId="265"/>
            <ac:spMk id="3" creationId="{1150D445-0F7A-46DA-9EC5-9960EE2C28F7}"/>
          </ac:spMkLst>
        </pc:spChg>
        <pc:spChg chg="add del">
          <ac:chgData name="lakshitrajput1992@outlook.com" userId="fce5e16e97323267" providerId="LiveId" clId="{C85A0ACE-E3C1-48E6-8F7D-448AB214500D}" dt="2020-11-13T17:12:46.628" v="137" actId="26606"/>
          <ac:spMkLst>
            <pc:docMk/>
            <pc:sldMk cId="3595284106" sldId="265"/>
            <ac:spMk id="9" creationId="{CDA1A2E9-63FE-408D-A803-8E306ECAB4B3}"/>
          </ac:spMkLst>
        </pc:spChg>
        <pc:spChg chg="add del">
          <ac:chgData name="lakshitrajput1992@outlook.com" userId="fce5e16e97323267" providerId="LiveId" clId="{C85A0ACE-E3C1-48E6-8F7D-448AB214500D}" dt="2020-11-13T17:12:46.628" v="137" actId="26606"/>
          <ac:spMkLst>
            <pc:docMk/>
            <pc:sldMk cId="3595284106" sldId="265"/>
            <ac:spMk id="11" creationId="{FBE9F90C-C163-435B-9A68-D15C92D1CF2B}"/>
          </ac:spMkLst>
        </pc:spChg>
        <pc:spChg chg="add del">
          <ac:chgData name="lakshitrajput1992@outlook.com" userId="fce5e16e97323267" providerId="LiveId" clId="{C85A0ACE-E3C1-48E6-8F7D-448AB214500D}" dt="2020-11-13T17:12:46.628" v="137" actId="26606"/>
          <ac:spMkLst>
            <pc:docMk/>
            <pc:sldMk cId="3595284106" sldId="265"/>
            <ac:spMk id="13" creationId="{1A882A9F-F4E9-4E23-8F0B-20B5DF42EAA9}"/>
          </ac:spMkLst>
        </pc:spChg>
        <pc:spChg chg="add del">
          <ac:chgData name="lakshitrajput1992@outlook.com" userId="fce5e16e97323267" providerId="LiveId" clId="{C85A0ACE-E3C1-48E6-8F7D-448AB214500D}" dt="2020-11-13T17:12:50.194" v="139" actId="26606"/>
          <ac:spMkLst>
            <pc:docMk/>
            <pc:sldMk cId="3595284106" sldId="265"/>
            <ac:spMk id="15" creationId="{3FA8EA49-487B-4E62-AC3C-3D4A96EF0A26}"/>
          </ac:spMkLst>
        </pc:spChg>
        <pc:spChg chg="add del">
          <ac:chgData name="lakshitrajput1992@outlook.com" userId="fce5e16e97323267" providerId="LiveId" clId="{C85A0ACE-E3C1-48E6-8F7D-448AB214500D}" dt="2020-11-13T17:12:50.194" v="139" actId="26606"/>
          <ac:spMkLst>
            <pc:docMk/>
            <pc:sldMk cId="3595284106" sldId="265"/>
            <ac:spMk id="16" creationId="{F3C8D54F-CA08-42F3-9924-FBA3CB680F28}"/>
          </ac:spMkLst>
        </pc:spChg>
        <pc:spChg chg="add">
          <ac:chgData name="lakshitrajput1992@outlook.com" userId="fce5e16e97323267" providerId="LiveId" clId="{C85A0ACE-E3C1-48E6-8F7D-448AB214500D}" dt="2020-11-13T17:12:50.205" v="140" actId="26606"/>
          <ac:spMkLst>
            <pc:docMk/>
            <pc:sldMk cId="3595284106" sldId="265"/>
            <ac:spMk id="18" creationId="{E45B1D5C-0827-4AF0-8186-11FC5A8B8B92}"/>
          </ac:spMkLst>
        </pc:spChg>
        <pc:spChg chg="add">
          <ac:chgData name="lakshitrajput1992@outlook.com" userId="fce5e16e97323267" providerId="LiveId" clId="{C85A0ACE-E3C1-48E6-8F7D-448AB214500D}" dt="2020-11-13T17:12:50.205" v="140" actId="26606"/>
          <ac:spMkLst>
            <pc:docMk/>
            <pc:sldMk cId="3595284106" sldId="265"/>
            <ac:spMk id="19" creationId="{99413ED5-9ED4-4772-BCE4-2BCAE6B12E35}"/>
          </ac:spMkLst>
        </pc:spChg>
        <pc:spChg chg="add">
          <ac:chgData name="lakshitrajput1992@outlook.com" userId="fce5e16e97323267" providerId="LiveId" clId="{C85A0ACE-E3C1-48E6-8F7D-448AB214500D}" dt="2020-11-13T17:12:50.205" v="140" actId="26606"/>
          <ac:spMkLst>
            <pc:docMk/>
            <pc:sldMk cId="3595284106" sldId="265"/>
            <ac:spMk id="20" creationId="{04357C93-F0CB-4A1C-8F77-4E9063789819}"/>
          </ac:spMkLst>
        </pc:spChg>
        <pc:spChg chg="add">
          <ac:chgData name="lakshitrajput1992@outlook.com" userId="fce5e16e97323267" providerId="LiveId" clId="{C85A0ACE-E3C1-48E6-8F7D-448AB214500D}" dt="2020-11-13T17:12:50.205" v="140" actId="26606"/>
          <ac:spMkLst>
            <pc:docMk/>
            <pc:sldMk cId="3595284106" sldId="265"/>
            <ac:spMk id="21" creationId="{90F533E9-6690-41A8-A372-4C6C622D028D}"/>
          </ac:spMkLst>
        </pc:spChg>
        <pc:picChg chg="add mod">
          <ac:chgData name="lakshitrajput1992@outlook.com" userId="fce5e16e97323267" providerId="LiveId" clId="{C85A0ACE-E3C1-48E6-8F7D-448AB214500D}" dt="2020-11-13T17:12:50.205" v="140" actId="26606"/>
          <ac:picMkLst>
            <pc:docMk/>
            <pc:sldMk cId="3595284106" sldId="265"/>
            <ac:picMk id="4" creationId="{3351A6AA-A622-46AA-BA13-7B21FFC7E2A7}"/>
          </ac:picMkLst>
        </pc:picChg>
      </pc:sldChg>
      <pc:sldChg chg="modSp mod modTransition">
        <pc:chgData name="lakshitrajput1992@outlook.com" userId="fce5e16e97323267" providerId="LiveId" clId="{C85A0ACE-E3C1-48E6-8F7D-448AB214500D}" dt="2020-11-13T17:55:14.518" v="181" actId="20577"/>
        <pc:sldMkLst>
          <pc:docMk/>
          <pc:sldMk cId="3042627909" sldId="266"/>
        </pc:sldMkLst>
        <pc:spChg chg="mod">
          <ac:chgData name="lakshitrajput1992@outlook.com" userId="fce5e16e97323267" providerId="LiveId" clId="{C85A0ACE-E3C1-48E6-8F7D-448AB214500D}" dt="2020-11-13T17:55:14.518" v="181" actId="20577"/>
          <ac:spMkLst>
            <pc:docMk/>
            <pc:sldMk cId="3042627909" sldId="266"/>
            <ac:spMk id="3" creationId="{2242E5E4-BB49-4C5D-ACC5-C7D51E4723D9}"/>
          </ac:spMkLst>
        </pc:spChg>
      </pc:sldChg>
      <pc:sldChg chg="del modTransition">
        <pc:chgData name="lakshitrajput1992@outlook.com" userId="fce5e16e97323267" providerId="LiveId" clId="{C85A0ACE-E3C1-48E6-8F7D-448AB214500D}" dt="2020-11-13T17:46:04.362" v="171" actId="2696"/>
        <pc:sldMkLst>
          <pc:docMk/>
          <pc:sldMk cId="286704119" sldId="267"/>
        </pc:sldMkLst>
      </pc:sldChg>
      <pc:sldChg chg="addSp delSp modSp new mod modTransition setBg">
        <pc:chgData name="lakshitrajput1992@outlook.com" userId="fce5e16e97323267" providerId="LiveId" clId="{C85A0ACE-E3C1-48E6-8F7D-448AB214500D}" dt="2020-11-13T17:36:49.526" v="161"/>
        <pc:sldMkLst>
          <pc:docMk/>
          <pc:sldMk cId="3425235244" sldId="268"/>
        </pc:sldMkLst>
        <pc:spChg chg="mod">
          <ac:chgData name="lakshitrajput1992@outlook.com" userId="fce5e16e97323267" providerId="LiveId" clId="{C85A0ACE-E3C1-48E6-8F7D-448AB214500D}" dt="2020-11-13T17:12:38.646" v="135" actId="26606"/>
          <ac:spMkLst>
            <pc:docMk/>
            <pc:sldMk cId="3425235244" sldId="268"/>
            <ac:spMk id="2" creationId="{D89E51E7-7158-49F8-A36F-21BF515D4CD0}"/>
          </ac:spMkLst>
        </pc:spChg>
        <pc:spChg chg="del">
          <ac:chgData name="lakshitrajput1992@outlook.com" userId="fce5e16e97323267" providerId="LiveId" clId="{C85A0ACE-E3C1-48E6-8F7D-448AB214500D}" dt="2020-11-13T17:12:15.235" v="129"/>
          <ac:spMkLst>
            <pc:docMk/>
            <pc:sldMk cId="3425235244" sldId="268"/>
            <ac:spMk id="3" creationId="{597AE594-9615-4395-98C8-C3E7EB66C3FD}"/>
          </ac:spMkLst>
        </pc:spChg>
        <pc:spChg chg="add del">
          <ac:chgData name="lakshitrajput1992@outlook.com" userId="fce5e16e97323267" providerId="LiveId" clId="{C85A0ACE-E3C1-48E6-8F7D-448AB214500D}" dt="2020-11-13T17:12:38.639" v="134" actId="26606"/>
          <ac:spMkLst>
            <pc:docMk/>
            <pc:sldMk cId="3425235244" sldId="268"/>
            <ac:spMk id="9" creationId="{8CC66E84-2B42-463F-8329-75BA0D52127B}"/>
          </ac:spMkLst>
        </pc:spChg>
        <pc:spChg chg="add del">
          <ac:chgData name="lakshitrajput1992@outlook.com" userId="fce5e16e97323267" providerId="LiveId" clId="{C85A0ACE-E3C1-48E6-8F7D-448AB214500D}" dt="2020-11-13T17:12:38.639" v="134" actId="26606"/>
          <ac:spMkLst>
            <pc:docMk/>
            <pc:sldMk cId="3425235244" sldId="268"/>
            <ac:spMk id="16" creationId="{19C9EAEA-39D0-4B0E-A0EB-51E7B26740B1}"/>
          </ac:spMkLst>
        </pc:spChg>
        <pc:spChg chg="add del">
          <ac:chgData name="lakshitrajput1992@outlook.com" userId="fce5e16e97323267" providerId="LiveId" clId="{C85A0ACE-E3C1-48E6-8F7D-448AB214500D}" dt="2020-11-13T17:12:38.639" v="134" actId="26606"/>
          <ac:spMkLst>
            <pc:docMk/>
            <pc:sldMk cId="3425235244" sldId="268"/>
            <ac:spMk id="18" creationId="{3873B707-463F-40B0-8227-E8CC6C67EB25}"/>
          </ac:spMkLst>
        </pc:spChg>
        <pc:spChg chg="add">
          <ac:chgData name="lakshitrajput1992@outlook.com" userId="fce5e16e97323267" providerId="LiveId" clId="{C85A0ACE-E3C1-48E6-8F7D-448AB214500D}" dt="2020-11-13T17:12:38.646" v="135" actId="26606"/>
          <ac:spMkLst>
            <pc:docMk/>
            <pc:sldMk cId="3425235244" sldId="268"/>
            <ac:spMk id="20" creationId="{16C5FA50-8D52-4617-AF91-5C7B1C8352F1}"/>
          </ac:spMkLst>
        </pc:spChg>
        <pc:spChg chg="add">
          <ac:chgData name="lakshitrajput1992@outlook.com" userId="fce5e16e97323267" providerId="LiveId" clId="{C85A0ACE-E3C1-48E6-8F7D-448AB214500D}" dt="2020-11-13T17:12:38.646" v="135" actId="26606"/>
          <ac:spMkLst>
            <pc:docMk/>
            <pc:sldMk cId="3425235244" sldId="268"/>
            <ac:spMk id="21" creationId="{E223798C-12AD-4B0C-A50C-D676347D67CF}"/>
          </ac:spMkLst>
        </pc:spChg>
        <pc:grpChg chg="add del">
          <ac:chgData name="lakshitrajput1992@outlook.com" userId="fce5e16e97323267" providerId="LiveId" clId="{C85A0ACE-E3C1-48E6-8F7D-448AB214500D}" dt="2020-11-13T17:12:38.639" v="134" actId="26606"/>
          <ac:grpSpMkLst>
            <pc:docMk/>
            <pc:sldMk cId="3425235244" sldId="268"/>
            <ac:grpSpMk id="11" creationId="{032D8612-31EB-44CF-A1D0-14FD4C705424}"/>
          </ac:grpSpMkLst>
        </pc:grpChg>
        <pc:picChg chg="add mod">
          <ac:chgData name="lakshitrajput1992@outlook.com" userId="fce5e16e97323267" providerId="LiveId" clId="{C85A0ACE-E3C1-48E6-8F7D-448AB214500D}" dt="2020-11-13T17:12:38.646" v="135" actId="26606"/>
          <ac:picMkLst>
            <pc:docMk/>
            <pc:sldMk cId="3425235244" sldId="268"/>
            <ac:picMk id="4" creationId="{EF2736FD-2A9F-4162-8523-3D4BEDF22ECF}"/>
          </ac:picMkLst>
        </pc:picChg>
      </pc:sldChg>
      <pc:sldChg chg="add del">
        <pc:chgData name="lakshitrajput1992@outlook.com" userId="fce5e16e97323267" providerId="LiveId" clId="{C85A0ACE-E3C1-48E6-8F7D-448AB214500D}" dt="2020-11-13T17:52:22.220" v="173" actId="2696"/>
        <pc:sldMkLst>
          <pc:docMk/>
          <pc:sldMk cId="393141874" sldId="269"/>
        </pc:sldMkLst>
      </pc:sldChg>
      <pc:sldChg chg="new del">
        <pc:chgData name="lakshitrajput1992@outlook.com" userId="fce5e16e97323267" providerId="LiveId" clId="{C85A0ACE-E3C1-48E6-8F7D-448AB214500D}" dt="2020-11-13T17:52:43.116" v="178" actId="2696"/>
        <pc:sldMkLst>
          <pc:docMk/>
          <pc:sldMk cId="2130204894" sldId="269"/>
        </pc:sldMkLst>
      </pc:sldChg>
      <pc:sldChg chg="add ord">
        <pc:chgData name="lakshitrajput1992@outlook.com" userId="fce5e16e97323267" providerId="LiveId" clId="{C85A0ACE-E3C1-48E6-8F7D-448AB214500D}" dt="2020-11-13T17:52:37.174" v="177"/>
        <pc:sldMkLst>
          <pc:docMk/>
          <pc:sldMk cId="2248706743" sldId="270"/>
        </pc:sldMkLst>
      </pc:sldChg>
    </pc:docChg>
  </pc:docChgLst>
  <pc:docChgLst>
    <pc:chgData name="lakshitrajput1992@outlook.com" userId="fce5e16e97323267" providerId="LiveId" clId="{B041A0FF-FA57-4AE0-BB5A-33E2968B9034}"/>
    <pc:docChg chg="addSld delSld modSld sldOrd modSection">
      <pc:chgData name="lakshitrajput1992@outlook.com" userId="fce5e16e97323267" providerId="LiveId" clId="{B041A0FF-FA57-4AE0-BB5A-33E2968B9034}" dt="2020-11-13T19:04:26.308" v="10"/>
      <pc:docMkLst>
        <pc:docMk/>
      </pc:docMkLst>
      <pc:sldChg chg="delSp add del setBg delDesignElem">
        <pc:chgData name="lakshitrajput1992@outlook.com" userId="fce5e16e97323267" providerId="LiveId" clId="{B041A0FF-FA57-4AE0-BB5A-33E2968B9034}" dt="2020-11-13T19:02:22.683" v="7"/>
        <pc:sldMkLst>
          <pc:docMk/>
          <pc:sldMk cId="1928054058" sldId="264"/>
        </pc:sldMkLst>
        <pc:spChg chg="del">
          <ac:chgData name="lakshitrajput1992@outlook.com" userId="fce5e16e97323267" providerId="LiveId" clId="{B041A0FF-FA57-4AE0-BB5A-33E2968B9034}" dt="2020-11-13T19:02:22.683" v="7"/>
          <ac:spMkLst>
            <pc:docMk/>
            <pc:sldMk cId="1928054058" sldId="264"/>
            <ac:spMk id="9" creationId="{A4AC5506-6312-4701-8D3C-40187889A947}"/>
          </ac:spMkLst>
        </pc:spChg>
      </pc:sldChg>
      <pc:sldChg chg="delSp add del setBg delDesignElem">
        <pc:chgData name="lakshitrajput1992@outlook.com" userId="fce5e16e97323267" providerId="LiveId" clId="{B041A0FF-FA57-4AE0-BB5A-33E2968B9034}" dt="2020-11-13T19:02:22.683" v="7"/>
        <pc:sldMkLst>
          <pc:docMk/>
          <pc:sldMk cId="3595284106" sldId="265"/>
        </pc:sldMkLst>
        <pc:spChg chg="del">
          <ac:chgData name="lakshitrajput1992@outlook.com" userId="fce5e16e97323267" providerId="LiveId" clId="{B041A0FF-FA57-4AE0-BB5A-33E2968B9034}" dt="2020-11-13T19:02:22.683" v="7"/>
          <ac:spMkLst>
            <pc:docMk/>
            <pc:sldMk cId="3595284106" sldId="265"/>
            <ac:spMk id="18" creationId="{E45B1D5C-0827-4AF0-8186-11FC5A8B8B92}"/>
          </ac:spMkLst>
        </pc:spChg>
        <pc:spChg chg="del">
          <ac:chgData name="lakshitrajput1992@outlook.com" userId="fce5e16e97323267" providerId="LiveId" clId="{B041A0FF-FA57-4AE0-BB5A-33E2968B9034}" dt="2020-11-13T19:02:22.683" v="7"/>
          <ac:spMkLst>
            <pc:docMk/>
            <pc:sldMk cId="3595284106" sldId="265"/>
            <ac:spMk id="19" creationId="{99413ED5-9ED4-4772-BCE4-2BCAE6B12E35}"/>
          </ac:spMkLst>
        </pc:spChg>
        <pc:spChg chg="del">
          <ac:chgData name="lakshitrajput1992@outlook.com" userId="fce5e16e97323267" providerId="LiveId" clId="{B041A0FF-FA57-4AE0-BB5A-33E2968B9034}" dt="2020-11-13T19:02:22.683" v="7"/>
          <ac:spMkLst>
            <pc:docMk/>
            <pc:sldMk cId="3595284106" sldId="265"/>
            <ac:spMk id="20" creationId="{04357C93-F0CB-4A1C-8F77-4E9063789819}"/>
          </ac:spMkLst>
        </pc:spChg>
        <pc:spChg chg="del">
          <ac:chgData name="lakshitrajput1992@outlook.com" userId="fce5e16e97323267" providerId="LiveId" clId="{B041A0FF-FA57-4AE0-BB5A-33E2968B9034}" dt="2020-11-13T19:02:22.683" v="7"/>
          <ac:spMkLst>
            <pc:docMk/>
            <pc:sldMk cId="3595284106" sldId="265"/>
            <ac:spMk id="21" creationId="{90F533E9-6690-41A8-A372-4C6C622D028D}"/>
          </ac:spMkLst>
        </pc:spChg>
      </pc:sldChg>
      <pc:sldChg chg="add del">
        <pc:chgData name="lakshitrajput1992@outlook.com" userId="fce5e16e97323267" providerId="LiveId" clId="{B041A0FF-FA57-4AE0-BB5A-33E2968B9034}" dt="2020-11-13T19:04:03.153" v="8"/>
        <pc:sldMkLst>
          <pc:docMk/>
          <pc:sldMk cId="3042627909" sldId="266"/>
        </pc:sldMkLst>
      </pc:sldChg>
      <pc:sldChg chg="del">
        <pc:chgData name="lakshitrajput1992@outlook.com" userId="fce5e16e97323267" providerId="LiveId" clId="{B041A0FF-FA57-4AE0-BB5A-33E2968B9034}" dt="2020-11-13T19:02:17.200" v="0" actId="47"/>
        <pc:sldMkLst>
          <pc:docMk/>
          <pc:sldMk cId="1612925379" sldId="271"/>
        </pc:sldMkLst>
      </pc:sldChg>
      <pc:sldChg chg="delSp add ord setBg delDesignElem">
        <pc:chgData name="lakshitrajput1992@outlook.com" userId="fce5e16e97323267" providerId="LiveId" clId="{B041A0FF-FA57-4AE0-BB5A-33E2968B9034}" dt="2020-11-13T19:04:26.308" v="10"/>
        <pc:sldMkLst>
          <pc:docMk/>
          <pc:sldMk cId="2990121279" sldId="271"/>
        </pc:sldMkLst>
        <pc:spChg chg="del">
          <ac:chgData name="lakshitrajput1992@outlook.com" userId="fce5e16e97323267" providerId="LiveId" clId="{B041A0FF-FA57-4AE0-BB5A-33E2968B9034}" dt="2020-11-13T19:02:22.683" v="7"/>
          <ac:spMkLst>
            <pc:docMk/>
            <pc:sldMk cId="2990121279" sldId="271"/>
            <ac:spMk id="28" creationId="{CABF4529-0B82-460D-AB8E-28AA07058FB8}"/>
          </ac:spMkLst>
        </pc:spChg>
        <pc:spChg chg="del">
          <ac:chgData name="lakshitrajput1992@outlook.com" userId="fce5e16e97323267" providerId="LiveId" clId="{B041A0FF-FA57-4AE0-BB5A-33E2968B9034}" dt="2020-11-13T19:02:22.683" v="7"/>
          <ac:spMkLst>
            <pc:docMk/>
            <pc:sldMk cId="2990121279" sldId="271"/>
            <ac:spMk id="30" creationId="{99413ED5-9ED4-4772-BCE4-2BCAE6B12E35}"/>
          </ac:spMkLst>
        </pc:spChg>
        <pc:spChg chg="del">
          <ac:chgData name="lakshitrajput1992@outlook.com" userId="fce5e16e97323267" providerId="LiveId" clId="{B041A0FF-FA57-4AE0-BB5A-33E2968B9034}" dt="2020-11-13T19:02:22.683" v="7"/>
          <ac:spMkLst>
            <pc:docMk/>
            <pc:sldMk cId="2990121279" sldId="271"/>
            <ac:spMk id="32" creationId="{04357C93-F0CB-4A1C-8F77-4E9063789819}"/>
          </ac:spMkLst>
        </pc:spChg>
        <pc:spChg chg="del">
          <ac:chgData name="lakshitrajput1992@outlook.com" userId="fce5e16e97323267" providerId="LiveId" clId="{B041A0FF-FA57-4AE0-BB5A-33E2968B9034}" dt="2020-11-13T19:02:22.683" v="7"/>
          <ac:spMkLst>
            <pc:docMk/>
            <pc:sldMk cId="2990121279" sldId="271"/>
            <ac:spMk id="34" creationId="{6CF143E5-57C3-46A3-91A2-EDAA7A8E6A7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2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A2BFD-A4C7-4B47-AEA7-2BB4D1D7A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84E154-6CFF-4C68-BF32-F45D5393C3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D5A1A-F12B-4FD6-B1BF-92B170E95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11473-5097-420B-A5A2-8E0672D8A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1875E-729A-4D72-B04A-7F05A4F17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0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7143-320E-42BE-BE3D-0478B9D1B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7926DE-DBCE-4FEC-8974-5A80A238D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5ECC4-1F8A-45D1-8588-37070BB47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41AA3-12D2-4663-A55E-D2DF1A425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8AF2F-ADA8-4CD2-B6D3-4770A4801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43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3AD400-08A7-49A9-9E4B-E5B5F41D16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2FAFDC-462D-435A-A4E1-61222B59FC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AC0EC-0427-4357-B534-73B36DB51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F1167-B629-4DE8-8A7E-54508E7AF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CB2B9-F445-4D0F-AADC-9E5C57592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676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53494-296C-4E1C-9ADE-529F1663B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1EF3B-EE1B-48C5-83F0-B5561B2F3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01CE8-26DD-4F26-B77F-096AEDE8D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79F4A-31DD-407E-B97C-3AFDC21C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2520F-5F5B-4FD7-BFA5-60290E0AC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47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D88EF-C38E-4EF1-8BF7-475DE1243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C53031-7F6C-4C50-A36F-A08A347D9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1FB16-E328-4655-8E56-27A6869D2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943FE-5508-4B82-9CB7-631D584B7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6279A-EBFA-4C13-B2A0-2A558F270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27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87C63-E7B2-460B-8A91-353CA999B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44467-8417-4744-911C-7A4C7EEC07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61CAC1-7DEC-4525-A1B1-881973AC7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40D0B-B853-41ED-8B8C-659BF306E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6125F-161E-437A-B57D-231D2B73D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47C55B-1E52-4558-85FF-06E505C9E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12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C3914-F142-4022-9DC9-0EF11E8E7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AB15E-7568-4BC5-86A7-B68CC4D6E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B424AA-8FFE-4E9E-A0DA-49EF102D0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B786E-7F1C-494D-9F71-4585CE11A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682C8F-00CF-4B6B-93FE-A6BC7B085E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E226C5-DB62-4355-9389-47F4C2558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23939F-0E50-42EF-8638-8CEB86EE3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21027A-5CD4-4678-8EC9-E44D6C87A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3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C0B72-3DC9-46A2-8848-C62D594EA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2E6D0B-6D43-44A9-A55E-3E3BADC01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AA1AC1-944C-4735-9763-4A350E515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D9A96-C8D7-43C8-964D-C47FF7296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326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5E9A3F-0C6B-4D62-B4E2-490D2FAF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D2DE19-C666-4B12-BA82-EA7416FDD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78DA5-00EC-422D-B8AC-0626A3AAF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BF14F-DFAE-4377-B9E7-DED985B02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D21EA-22D7-49E9-92F3-A197A9A0E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EFA6AA-0C38-4D75-82D7-F4DF04764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FD71D-5F67-426C-A63E-47B296F6C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3755BB-49B9-4C27-B9F0-66AE7746D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0DC84-54D9-41FB-8F18-230B5619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63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E9836-059C-452C-9366-E67DE5D94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0F1D1B-100D-4B53-A637-E72F610E2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97B066-7DCB-4DB6-9F39-3515BCE1B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F76CB7-BE9E-4549-B2BD-1DD455E9D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90477-FA52-4FC4-8D8A-AC2F7C019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5CE3AB-6529-49DC-AA3F-22A984ED8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70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1B86BB-AD9D-4B84-BF95-39A526B88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46339-A13B-44E0-8901-9D883C8C7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32EE-4210-4D9B-B2E6-7ADA5C3FCB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7E998-E4E1-4DBF-9A9F-1A5AA23C0BA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BCFA42-33A6-4880-83B0-56AB2081BF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F736B-76BD-490E-BC0F-1F9312CC2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C4AC1-DD17-4C2D-964F-A1AECA17F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91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7C440-C571-4CA2-B2FC-623E0003AF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STOCK PRICE PREDICTION USING K-NEAREST NEIGHBOUR(KNN)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1DAFF-A166-4FA4-A0C0-F1C5CBA1E3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MIS 6356 - BA WITH R</a:t>
            </a:r>
          </a:p>
          <a:p>
            <a:pPr algn="r"/>
            <a:r>
              <a:rPr lang="en-US" dirty="0"/>
              <a:t>GROUP 12</a:t>
            </a:r>
          </a:p>
          <a:p>
            <a:pPr algn="r"/>
            <a:r>
              <a:rPr lang="en-US" dirty="0"/>
              <a:t>LAKSHIT RAJPUT</a:t>
            </a:r>
          </a:p>
          <a:p>
            <a:pPr algn="r"/>
            <a:r>
              <a:rPr lang="en-US" dirty="0"/>
              <a:t>ANIRUDH MANDAVA</a:t>
            </a:r>
          </a:p>
          <a:p>
            <a:pPr algn="r"/>
            <a:r>
              <a:rPr lang="en-US" dirty="0"/>
              <a:t>M V B PRANEETH REDDY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03F38CB-DA3B-457C-A70D-BA7039DC05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64800" y="18161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32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0"/>
    </mc:Choice>
    <mc:Fallback xmlns="">
      <p:transition spd="slow" advTm="3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09249-02CA-4404-989E-0927F8A99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PLOTTING BETWEEN K VALUE AND ACCURACY LEVEL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51A6AA-A622-46AA-BA13-7B21FFC7E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5495" r="1" b="4073"/>
          <a:stretch/>
        </p:blipFill>
        <p:spPr>
          <a:xfrm>
            <a:off x="545238" y="858525"/>
            <a:ext cx="7608304" cy="521190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30812CA-9B1F-43D4-8A9A-DE4E77CC76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28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532"/>
    </mc:Choice>
    <mc:Fallback xmlns="">
      <p:transition spd="slow" advTm="79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9FE6C-4B4C-4B96-85CD-E482CBF59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2E5E4-BB49-4C5D-ACC5-C7D51E472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800" dirty="0">
              <a:solidFill>
                <a:srgbClr val="353744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353744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Investors </a:t>
            </a:r>
            <a:r>
              <a:rPr lang="en-US" sz="1800" dirty="0">
                <a:solidFill>
                  <a:srgbClr val="353744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can make a lot of money by analyzing the last five company’s stock prices. A stock represents equity which has a very higher rate of return so the investor can think of investing in a company with a profound knowledge compared to bond or investing in land etc. Stocks are volatile which gives authority to the investor to sell them off at any point.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587F7A2-EB39-472D-BAD9-785C9C2D2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2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16"/>
    </mc:Choice>
    <mc:Fallback xmlns="">
      <p:transition spd="slow" advTm="43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34C1D-2EBC-4721-AE1B-7EFEA683D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8373D-6348-4916-8345-ACAE34132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438900" cy="4351338"/>
          </a:xfrm>
        </p:spPr>
        <p:txBody>
          <a:bodyPr>
            <a:normAutofit/>
          </a:bodyPr>
          <a:lstStyle/>
          <a:p>
            <a:r>
              <a:rPr lang="en-US" dirty="0"/>
              <a:t>A stock market is a public market for the trading of company stock.</a:t>
            </a:r>
          </a:p>
          <a:p>
            <a:r>
              <a:rPr lang="en-US" dirty="0"/>
              <a:t>Stock market allows us to buy and sell units of stocks (ownership) of a company.</a:t>
            </a:r>
          </a:p>
          <a:p>
            <a:r>
              <a:rPr lang="en-US" dirty="0"/>
              <a:t>If the company’s profits go up, then we own some of the profits and if they go down, then we lose profits with them.</a:t>
            </a:r>
          </a:p>
          <a:p>
            <a:r>
              <a:rPr lang="en-US" dirty="0"/>
              <a:t>So its necessary to predict the trend of the stocks price.</a:t>
            </a:r>
          </a:p>
          <a:p>
            <a:endParaRPr lang="en-US" dirty="0"/>
          </a:p>
          <a:p>
            <a:endParaRPr lang="en-US" u="none" strike="noStrike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u="none" strike="noStrike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76F47B-2670-4AFD-A735-3E7BE31EA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101" y="1825625"/>
            <a:ext cx="4681219" cy="3555047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C58DE40-EAAE-48B5-8BD8-96A6156E99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03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9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0095F-0538-4311-9346-9BFCD29FE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2FBD7-5DAF-465D-8256-BF0FA64BE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Here we applied k-nearest neighbor algorithm in order to predict stock prices for a sample of seven major companies listed on the NASDAQ stock market to assist investors, management, decision makers, and users in making correct and informed investments decisions.</a:t>
            </a:r>
          </a:p>
          <a:p>
            <a:r>
              <a:rPr lang="en-US" sz="2400" dirty="0"/>
              <a:t>According to the results, the kNN algorithm is mildly robust with a good accuracy; consequently the results were rational and reasonable.</a:t>
            </a:r>
          </a:p>
          <a:p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5D300-C975-4A9D-8E80-2D0CB82D02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279" t="37722" b="4410"/>
          <a:stretch/>
        </p:blipFill>
        <p:spPr>
          <a:xfrm>
            <a:off x="3246120" y="4388485"/>
            <a:ext cx="5166360" cy="238823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5B0EAB-8A1F-47B6-848E-F0D73FEB9A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162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6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816A3-A7CD-400B-992B-A956358A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871686F-AD2F-4F5B-AEA5-C924FF328B2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503091"/>
          <a:ext cx="10515600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45707221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8528814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953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Current 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827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Opening price of a stock for the 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830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Closing price of a stock for the 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6641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Highest price of a stock for the 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8551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Lowest price of a stock for the 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29318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FDCCA36-63EC-4A38-92FD-3B91EAA4442C}"/>
              </a:ext>
            </a:extLst>
          </p:cNvPr>
          <p:cNvSpPr txBox="1"/>
          <p:nvPr/>
        </p:nvSpPr>
        <p:spPr>
          <a:xfrm flipH="1">
            <a:off x="771525" y="2036048"/>
            <a:ext cx="6945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Important variables that effect stock movement 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FE809B4-2AD2-44E2-97B1-A73B833D77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59875" y="9302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70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4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92560-9CC7-49FE-BA07-8B862AC57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5"/>
            <a:ext cx="10515600" cy="1325563"/>
          </a:xfrm>
        </p:spPr>
        <p:txBody>
          <a:bodyPr/>
          <a:lstStyle/>
          <a:p>
            <a:r>
              <a:rPr lang="en-US" dirty="0"/>
              <a:t>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54026-6882-4388-B5CC-B575D952C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In stock predictions, a set of pure technical data, fundamental data, and derived data are used in prediction of future values of stocks. </a:t>
            </a:r>
          </a:p>
          <a:p>
            <a:r>
              <a:rPr lang="en-US" dirty="0"/>
              <a:t>The pure technical data is based on previous stock data while the fundamental data represents the company's’ activity and the situation of market. </a:t>
            </a:r>
          </a:p>
          <a:p>
            <a:r>
              <a:rPr lang="en-US" dirty="0"/>
              <a:t>When we combine these information about a company and its stock, we assume that we should be able to yield a prediction of the future price of the stock. </a:t>
            </a:r>
          </a:p>
          <a:p>
            <a:r>
              <a:rPr lang="en-US" dirty="0"/>
              <a:t>In classification approaches using machine learning algorithms, a data set is divided into training data set and testing set. </a:t>
            </a:r>
          </a:p>
          <a:p>
            <a:r>
              <a:rPr lang="en-US" dirty="0"/>
              <a:t>kNN uses similarity metrics to compare a given test entity with the training data set. Each data entity represents a record with n features.</a:t>
            </a:r>
          </a:p>
          <a:p>
            <a:r>
              <a:rPr lang="en-US" dirty="0"/>
              <a:t> In order to predict a class label for unknown record, kNN selects k records of training data set that are closest to the unknown records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1E4231A-B789-4103-A3A3-79CB3AD290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83725" y="68103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58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F6952-C2E8-4727-841F-ECA319210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6025E-6284-43DA-854B-FE00B6B30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Steps we used to perform kNN are:</a:t>
            </a:r>
          </a:p>
          <a:p>
            <a:pPr lvl="1"/>
            <a:r>
              <a:rPr lang="en-US" sz="2800" dirty="0"/>
              <a:t>Handle data: Get data using yahoo finance and save and the load the dataset from CSV and split into test/train datasets.</a:t>
            </a:r>
          </a:p>
          <a:p>
            <a:pPr lvl="1"/>
            <a:r>
              <a:rPr lang="en-US" sz="2800" dirty="0"/>
              <a:t>Similarity: Calculate the distance between two data instances</a:t>
            </a:r>
          </a:p>
          <a:p>
            <a:pPr lvl="1"/>
            <a:r>
              <a:rPr lang="en-US" sz="2800" dirty="0"/>
              <a:t>Neighbors: Locate k most similar data instances </a:t>
            </a:r>
          </a:p>
          <a:p>
            <a:pPr lvl="1"/>
            <a:r>
              <a:rPr lang="en-US" sz="2800" dirty="0"/>
              <a:t>Response: Use a majority vote for the class labels of k nearest neighbors and generate a response from a set of data instances</a:t>
            </a:r>
          </a:p>
          <a:p>
            <a:pPr lvl="1"/>
            <a:r>
              <a:rPr lang="en-US" sz="2800" dirty="0"/>
              <a:t>Accuracy: Summarize the accuracy of predictions </a:t>
            </a:r>
          </a:p>
          <a:p>
            <a:pPr lvl="1"/>
            <a:r>
              <a:rPr lang="en-US" sz="2800" dirty="0"/>
              <a:t>Main: Tie it all together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5FC68CB-4700-49BC-A294-21C4DF834D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83675" y="82470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80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3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555E0-B1A5-4F98-BD66-5032F8208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MATHEMATICAL CALUCLATIONS AND VISUALIZATION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E4602-B7D7-4E8C-B6A4-1450279A7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  <a:p>
            <a:pPr lvl="1"/>
            <a:r>
              <a:rPr lang="en-US" dirty="0"/>
              <a:t>Since there are only two possible outcomes of the process, so we directly compare the predicted outcome with the actual outcome to calculate the accuracy of the model. </a:t>
            </a:r>
          </a:p>
          <a:p>
            <a:pPr lvl="1"/>
            <a:r>
              <a:rPr lang="en-US" dirty="0"/>
              <a:t>We can see this implemented Accuracy code.</a:t>
            </a:r>
          </a:p>
          <a:p>
            <a:r>
              <a:rPr lang="en-US" dirty="0"/>
              <a:t>VISUALIZTION</a:t>
            </a:r>
          </a:p>
          <a:p>
            <a:pPr lvl="1"/>
            <a:r>
              <a:rPr lang="en-US" dirty="0"/>
              <a:t>For visualization, we have constructed a graph, for each stock, that shows the actual stock prices on a given day with the prediction for that day.</a:t>
            </a:r>
          </a:p>
        </p:txBody>
      </p:sp>
    </p:spTree>
    <p:extLst>
      <p:ext uri="{BB962C8B-B14F-4D97-AF65-F5344CB8AC3E}">
        <p14:creationId xmlns:p14="http://schemas.microsoft.com/office/powerpoint/2010/main" val="4036860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2C426-3199-4508-BC88-454AED84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8841" y="679730"/>
            <a:ext cx="3951414" cy="37870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.R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642EAE-C1A4-430E-9DA0-30049C8683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1581"/>
          <a:stretch/>
        </p:blipFill>
        <p:spPr>
          <a:xfrm>
            <a:off x="942597" y="538941"/>
            <a:ext cx="5608830" cy="5632704"/>
          </a:xfrm>
          <a:prstGeom prst="rect">
            <a:avLst/>
          </a:prstGeom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E561C9B8-660E-4412-B3AE-C674211139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2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6"/>
    </mc:Choice>
    <mc:Fallback xmlns="">
      <p:transition spd="slow" advTm="215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AEF3-666F-4BDB-A105-B68E666B8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SAMPLE DATA SETS RESULT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B77BF8-75C8-42A0-B67D-8607DF4F664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255288" y="2248051"/>
          <a:ext cx="5681426" cy="32485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94191">
                  <a:extLst>
                    <a:ext uri="{9D8B030D-6E8A-4147-A177-3AD203B41FA5}">
                      <a16:colId xmlns:a16="http://schemas.microsoft.com/office/drawing/2014/main" val="2969426871"/>
                    </a:ext>
                  </a:extLst>
                </a:gridCol>
                <a:gridCol w="3587235">
                  <a:extLst>
                    <a:ext uri="{9D8B030D-6E8A-4147-A177-3AD203B41FA5}">
                      <a16:colId xmlns:a16="http://schemas.microsoft.com/office/drawing/2014/main" val="1517823523"/>
                    </a:ext>
                  </a:extLst>
                </a:gridCol>
              </a:tblGrid>
              <a:tr h="18722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3300">
                          <a:effectLst/>
                        </a:rPr>
                        <a:t> </a:t>
                      </a:r>
                      <a:endParaRPr lang="en-IN" sz="23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3300">
                          <a:effectLst/>
                        </a:rPr>
                        <a:t>          STOCK</a:t>
                      </a:r>
                      <a:endParaRPr lang="en-IN" sz="2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1446" marR="14144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3300">
                          <a:effectLst/>
                        </a:rPr>
                        <a:t> </a:t>
                      </a:r>
                      <a:endParaRPr lang="en-IN" sz="23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3300">
                          <a:effectLst/>
                        </a:rPr>
                        <a:t>   ACCURACY%</a:t>
                      </a:r>
                      <a:endParaRPr lang="en-IN" sz="2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1446" marR="141446" marT="0" marB="0"/>
                </a:tc>
                <a:extLst>
                  <a:ext uri="{0D108BD9-81ED-4DB2-BD59-A6C34878D82A}">
                    <a16:rowId xmlns:a16="http://schemas.microsoft.com/office/drawing/2014/main" val="3019006749"/>
                  </a:ext>
                </a:extLst>
              </a:tr>
              <a:tr h="13763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300" dirty="0">
                          <a:effectLst/>
                        </a:rPr>
                        <a:t> 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300">
                          <a:effectLst/>
                        </a:rPr>
                        <a:t>  ADANI </a:t>
                      </a:r>
                      <a:r>
                        <a:rPr lang="en-IN" sz="2300" dirty="0">
                          <a:effectLst/>
                        </a:rPr>
                        <a:t>PORTS</a:t>
                      </a:r>
                      <a:endParaRPr lang="en-IN" sz="2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1446" marR="14144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3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500" dirty="0">
                          <a:effectLst/>
                        </a:rPr>
                        <a:t>             41.9%</a:t>
                      </a:r>
                      <a:endParaRPr lang="en-IN" sz="2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1446" marR="141446" marT="0" marB="0"/>
                </a:tc>
                <a:extLst>
                  <a:ext uri="{0D108BD9-81ED-4DB2-BD59-A6C34878D82A}">
                    <a16:rowId xmlns:a16="http://schemas.microsoft.com/office/drawing/2014/main" val="281939246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AD251C8-097A-4917-ABEC-A1CDB87BF0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05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30"/>
    </mc:Choice>
    <mc:Fallback xmlns="">
      <p:transition spd="slow" advTm="18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634</Words>
  <Application>Microsoft Office PowerPoint</Application>
  <PresentationFormat>Widescreen</PresentationFormat>
  <Paragraphs>67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STOCK PRICE PREDICTION USING K-NEAREST NEIGHBOUR(KNN) </vt:lpstr>
      <vt:lpstr>INTRODUCTION</vt:lpstr>
      <vt:lpstr>INTRODUCTION</vt:lpstr>
      <vt:lpstr>PROCEDURE </vt:lpstr>
      <vt:lpstr>PROCEDURE</vt:lpstr>
      <vt:lpstr>PROCEDURE</vt:lpstr>
      <vt:lpstr>MATHEMATICAL CALUCLATIONS AND VISUALIZATION MODELS</vt:lpstr>
      <vt:lpstr>.R CODE</vt:lpstr>
      <vt:lpstr>SAMPLE DATA SETS RESULT</vt:lpstr>
      <vt:lpstr>PLOTTING BETWEEN K VALUE AND ACCURACY LEVEL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PREDICTION USING K-NEAREST NEIGHBOUR(KNN) </dc:title>
  <dc:creator>lakshitrajput1992@outlook.com</dc:creator>
  <cp:lastModifiedBy>lakshitrajput1992@outlook.com</cp:lastModifiedBy>
  <cp:revision>5</cp:revision>
  <dcterms:created xsi:type="dcterms:W3CDTF">2020-11-13T17:12:50Z</dcterms:created>
  <dcterms:modified xsi:type="dcterms:W3CDTF">2020-11-13T20:20:15Z</dcterms:modified>
</cp:coreProperties>
</file>

<file path=docProps/thumbnail.jpeg>
</file>